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25.jpeg" ContentType="image/jpeg"/>
  <Override PartName="/ppt/media/image2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9.png" ContentType="image/png"/>
  <Override PartName="/ppt/media/image19.jpeg" ContentType="image/jpeg"/>
  <Override PartName="/ppt/media/image17.jpeg" ContentType="image/jpeg"/>
  <Override PartName="/ppt/media/image10.jpeg" ContentType="image/jpeg"/>
  <Override PartName="/ppt/media/image11.jpeg" ContentType="image/jpe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61720" y="0"/>
            <a:ext cx="8618760" cy="51411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</a:t>
            </a:r>
            <a:r>
              <a:rPr b="0" lang="en-GB" sz="1800" spc="-1" strike="noStrike">
                <a:latin typeface="Arial"/>
              </a:rPr>
              <a:t>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61720" y="0"/>
            <a:ext cx="8618760" cy="51411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261720" y="0"/>
            <a:ext cx="8618760" cy="51411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r>
              <a:rPr b="0" lang="en-GB" sz="5200" spc="-1" strike="noStrike">
                <a:solidFill>
                  <a:srgbClr val="000000"/>
                </a:solidFill>
                <a:latin typeface="Calibri"/>
                <a:ea typeface="Calibri"/>
              </a:rPr>
              <a:t>AI in Computer vision</a:t>
            </a:r>
            <a:endParaRPr b="0" lang="en-GB" sz="5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11760" y="2834280"/>
            <a:ext cx="85197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By Eng.Ahmd Hisham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More Specified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43" name="Google Shape;109;p19" descr=""/>
          <p:cNvPicPr/>
          <p:nvPr/>
        </p:nvPicPr>
        <p:blipFill>
          <a:blip r:embed="rId1"/>
          <a:stretch/>
        </p:blipFill>
        <p:spPr>
          <a:xfrm>
            <a:off x="3305520" y="380880"/>
            <a:ext cx="5622480" cy="408312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216000" y="2101680"/>
            <a:ext cx="28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Branches of A.I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666360" y="149832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46" name="Google Shape;115;p20" descr=""/>
          <p:cNvPicPr/>
          <p:nvPr/>
        </p:nvPicPr>
        <p:blipFill>
          <a:blip r:embed="rId1"/>
          <a:stretch/>
        </p:blipFill>
        <p:spPr>
          <a:xfrm>
            <a:off x="3429000" y="343080"/>
            <a:ext cx="5554080" cy="404892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288000" y="1080000"/>
            <a:ext cx="25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Computervision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Computer vision is the field of study surrounding how computers see and understand digital images and videos. Computer vision spans all tasks performed by biological vision systems, including "seeing" , understanding what is being seen, and extracting complex information into a form that can be used in other processes.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76000" y="1584000"/>
            <a:ext cx="302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ComputerVision definition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apps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Facial Recognition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Facial expression recognition ( fer)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Object detection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Landmark detection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Self driving cars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Medical image analysis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Optical character recognition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etc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576000" y="1152000"/>
            <a:ext cx="251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Applications of computervision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br/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facial recognition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54" name="Google Shape;133;p23" descr=""/>
          <p:cNvPicPr/>
          <p:nvPr/>
        </p:nvPicPr>
        <p:blipFill>
          <a:blip r:embed="rId1"/>
          <a:stretch/>
        </p:blipFill>
        <p:spPr>
          <a:xfrm>
            <a:off x="3497760" y="1234440"/>
            <a:ext cx="3496680" cy="34279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288000" y="1440000"/>
            <a:ext cx="25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Facial recognition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face recognition 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57" name="Google Shape;139;p24" descr=""/>
          <p:cNvPicPr/>
          <p:nvPr/>
        </p:nvPicPr>
        <p:blipFill>
          <a:blip r:embed="rId1"/>
          <a:stretch/>
        </p:blipFill>
        <p:spPr>
          <a:xfrm>
            <a:off x="3838680" y="1161360"/>
            <a:ext cx="4710240" cy="281700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288000" y="1152000"/>
            <a:ext cx="29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Facial recognition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object detection 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60" name="Google Shape;145;p25" descr=""/>
          <p:cNvPicPr/>
          <p:nvPr/>
        </p:nvPicPr>
        <p:blipFill>
          <a:blip r:embed="rId1"/>
          <a:stretch/>
        </p:blipFill>
        <p:spPr>
          <a:xfrm>
            <a:off x="3360600" y="-419400"/>
            <a:ext cx="6334920" cy="583632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360000" y="1080000"/>
            <a:ext cx="323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Object detection and recognition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object detection 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63" name="Google Shape;151;p26" descr=""/>
          <p:cNvPicPr/>
          <p:nvPr/>
        </p:nvPicPr>
        <p:blipFill>
          <a:blip r:embed="rId1"/>
          <a:stretch/>
        </p:blipFill>
        <p:spPr>
          <a:xfrm>
            <a:off x="3476520" y="617400"/>
            <a:ext cx="5506560" cy="382788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216000" y="864000"/>
            <a:ext cx="273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Object detection and recognition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57;p27" descr=""/>
          <p:cNvPicPr/>
          <p:nvPr/>
        </p:nvPicPr>
        <p:blipFill>
          <a:blip r:embed="rId1"/>
          <a:stretch/>
        </p:blipFill>
        <p:spPr>
          <a:xfrm>
            <a:off x="3360600" y="343080"/>
            <a:ext cx="5622840" cy="418284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44000" y="864000"/>
            <a:ext cx="295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Image segmentation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illustration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68" name="Google Shape;163;p28" descr=""/>
          <p:cNvPicPr/>
          <p:nvPr/>
        </p:nvPicPr>
        <p:blipFill>
          <a:blip r:embed="rId1"/>
          <a:stretch/>
        </p:blipFill>
        <p:spPr>
          <a:xfrm>
            <a:off x="3840480" y="548640"/>
            <a:ext cx="5211000" cy="418248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Neural networks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319400" y="1556640"/>
            <a:ext cx="6508800" cy="13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1319400" y="2929680"/>
            <a:ext cx="6503760" cy="99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1152000" y="1080000"/>
            <a:ext cx="547164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Deeplearning.ai brief notes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-Founded in 2017  by Andrew Ng, a global leader in AI.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-Most highlighted organization in ML/DL courses and specialization degrees.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 it has a variety of AI specializations , like deeplearning specialization/machine learning specialization, tensorflow in practice, generative modeling , NLP , AI for medicine , AI for everyone.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6984000" y="288000"/>
            <a:ext cx="1713960" cy="171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illustration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Neural networks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2" name="Google Shape;171;p29" descr=""/>
          <p:cNvPicPr/>
          <p:nvPr/>
        </p:nvPicPr>
        <p:blipFill>
          <a:blip r:embed="rId1"/>
          <a:stretch/>
        </p:blipFill>
        <p:spPr>
          <a:xfrm>
            <a:off x="3566160" y="480240"/>
            <a:ext cx="5279760" cy="404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CNN ( convolutional neural networks )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CNN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5" name="Google Shape;178;p30" descr=""/>
          <p:cNvPicPr/>
          <p:nvPr/>
        </p:nvPicPr>
        <p:blipFill>
          <a:blip r:embed="rId1"/>
          <a:stretch/>
        </p:blipFill>
        <p:spPr>
          <a:xfrm>
            <a:off x="3772080" y="1234440"/>
            <a:ext cx="5248080" cy="253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CNN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Neural networks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78" name="Google Shape;185;p31" descr=""/>
          <p:cNvPicPr/>
          <p:nvPr/>
        </p:nvPicPr>
        <p:blipFill>
          <a:blip r:embed="rId1"/>
          <a:stretch/>
        </p:blipFill>
        <p:spPr>
          <a:xfrm>
            <a:off x="3497760" y="205920"/>
            <a:ext cx="5581440" cy="389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illustration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Neural networks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880000" y="300960"/>
            <a:ext cx="6095520" cy="401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 vision advanced illustration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91720" y="1303200"/>
            <a:ext cx="2125080" cy="2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Neural networks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66360" y="-391320"/>
            <a:ext cx="821736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Computervision in our lives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86" name="Google Shape;212;p35" descr=""/>
          <p:cNvPicPr/>
          <p:nvPr/>
        </p:nvPicPr>
        <p:blipFill>
          <a:blip r:embed="rId1"/>
          <a:stretch/>
        </p:blipFill>
        <p:spPr>
          <a:xfrm>
            <a:off x="5015520" y="72000"/>
            <a:ext cx="4056480" cy="239976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213;p35" descr=""/>
          <p:cNvPicPr/>
          <p:nvPr/>
        </p:nvPicPr>
        <p:blipFill>
          <a:blip r:embed="rId2"/>
          <a:stretch/>
        </p:blipFill>
        <p:spPr>
          <a:xfrm>
            <a:off x="373680" y="2016000"/>
            <a:ext cx="4162320" cy="222840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960120" y="1303200"/>
            <a:ext cx="2193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Medical imaging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our lives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85800" y="1310760"/>
            <a:ext cx="27424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Medical imaging through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The covid-19 pandemic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91" name="Picture 122" descr=""/>
          <p:cNvPicPr/>
          <p:nvPr/>
        </p:nvPicPr>
        <p:blipFill>
          <a:blip r:embed="rId1"/>
          <a:stretch/>
        </p:blipFill>
        <p:spPr>
          <a:xfrm>
            <a:off x="3427560" y="504000"/>
            <a:ext cx="5356440" cy="344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our lives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85800" y="1310760"/>
            <a:ext cx="27424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Medical imaging through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The covid-19 pandemic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032000" y="576000"/>
            <a:ext cx="3744000" cy="364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Computervision APPs in our lives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96" name="Google Shape;220;p36" descr=""/>
          <p:cNvPicPr/>
          <p:nvPr/>
        </p:nvPicPr>
        <p:blipFill>
          <a:blip r:embed="rId1"/>
          <a:stretch/>
        </p:blipFill>
        <p:spPr>
          <a:xfrm>
            <a:off x="3772080" y="754560"/>
            <a:ext cx="5005800" cy="36925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548640" y="1310760"/>
            <a:ext cx="260532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Optical character recognition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Computervision APPs in our lives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48640" y="1310760"/>
            <a:ext cx="260532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Land mark detection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0" name="Google Shape;228;p37" descr=""/>
          <p:cNvPicPr/>
          <p:nvPr/>
        </p:nvPicPr>
        <p:blipFill>
          <a:blip r:embed="rId1"/>
          <a:stretch/>
        </p:blipFill>
        <p:spPr>
          <a:xfrm>
            <a:off x="3203280" y="78840"/>
            <a:ext cx="5652720" cy="445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bio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88200"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 marL="177840" indent="-88200">
              <a:lnSpc>
                <a:spcPct val="120000"/>
              </a:lnSpc>
              <a:spcBef>
                <a:spcPts val="799"/>
              </a:spcBef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25" name="Google Shape;67;p12" descr=""/>
          <p:cNvPicPr/>
          <p:nvPr/>
        </p:nvPicPr>
        <p:blipFill>
          <a:blip r:embed="rId1"/>
          <a:stretch/>
        </p:blipFill>
        <p:spPr>
          <a:xfrm>
            <a:off x="4647960" y="480240"/>
            <a:ext cx="3992400" cy="394236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648000" y="648000"/>
            <a:ext cx="295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Brief introduction about the speaker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Computervision APPs in our lives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48640" y="1310760"/>
            <a:ext cx="260532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Face mask detection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3" name="Google Shape;235;p38" descr=""/>
          <p:cNvPicPr/>
          <p:nvPr/>
        </p:nvPicPr>
        <p:blipFill>
          <a:blip r:embed="rId1"/>
          <a:stretch/>
        </p:blipFill>
        <p:spPr>
          <a:xfrm>
            <a:off x="3168000" y="183240"/>
            <a:ext cx="5690880" cy="431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Computervision APPs in our lives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685800" y="1310760"/>
            <a:ext cx="27424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Gender and emotion recognition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6" name="Google Shape;242;p39" descr=""/>
          <p:cNvPicPr/>
          <p:nvPr/>
        </p:nvPicPr>
        <p:blipFill>
          <a:blip r:embed="rId1"/>
          <a:stretch/>
        </p:blipFill>
        <p:spPr>
          <a:xfrm>
            <a:off x="3883680" y="1097280"/>
            <a:ext cx="4756680" cy="251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Recurrent neural nets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028880" y="1371600"/>
            <a:ext cx="185112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Another Type of Neural Networks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9" name="Google Shape;323;p51" descr=""/>
          <p:cNvPicPr/>
          <p:nvPr/>
        </p:nvPicPr>
        <p:blipFill>
          <a:blip r:embed="rId1"/>
          <a:stretch/>
        </p:blipFill>
        <p:spPr>
          <a:xfrm>
            <a:off x="3360600" y="822960"/>
            <a:ext cx="5554440" cy="32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endParaRPr b="0" lang="en-GB" sz="3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Combining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028880" y="1714680"/>
            <a:ext cx="21938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Image captioning with attention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2" name="Google Shape;330;p52" descr=""/>
          <p:cNvPicPr/>
          <p:nvPr/>
        </p:nvPicPr>
        <p:blipFill>
          <a:blip r:embed="rId1"/>
          <a:stretch/>
        </p:blipFill>
        <p:spPr>
          <a:xfrm>
            <a:off x="3360600" y="343080"/>
            <a:ext cx="563400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endParaRPr b="0" lang="en-GB" sz="3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Combining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28880" y="1714680"/>
            <a:ext cx="21938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Image captioning with attention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5" name="Google Shape;337;p53" descr=""/>
          <p:cNvPicPr/>
          <p:nvPr/>
        </p:nvPicPr>
        <p:blipFill>
          <a:blip r:embed="rId1"/>
          <a:stretch/>
        </p:blipFill>
        <p:spPr>
          <a:xfrm>
            <a:off x="3223440" y="431640"/>
            <a:ext cx="594540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Needed 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Maths ( linear algebra , statistics and probabilities , calculus )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Problem solving skills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Data structure and algorithm understanding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Programming skills ( python , matlab , c++ ,  java)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Popular platforms and libraries ( torch , tensorflow , caffee , sckitlearn , opencv , nltk , dialogflow )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Knowledge of Deep learning/ machine learning from academic perspective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Reading academic papers daily </a:t>
            </a:r>
            <a:endParaRPr b="0" lang="en-GB" sz="1400" spc="-1" strike="noStrike">
              <a:latin typeface="Arial"/>
            </a:endParaRPr>
          </a:p>
          <a:p>
            <a:pPr marL="177840" indent="-88200">
              <a:lnSpc>
                <a:spcPct val="120000"/>
              </a:lnSpc>
              <a:spcBef>
                <a:spcPts val="799"/>
              </a:spcBef>
            </a:pP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648000" y="504000"/>
            <a:ext cx="22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Requirements 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66360" y="1762560"/>
            <a:ext cx="2622960" cy="19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Thanks 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2160000" y="1008000"/>
            <a:ext cx="4392000" cy="94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6000" spc="-1" strike="noStrike">
                <a:latin typeface="Arial"/>
              </a:rPr>
              <a:t>Thank you </a:t>
            </a:r>
            <a:endParaRPr b="0" lang="en-GB" sz="6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bio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Graduated from MSA university faculty of Engineering communications and electronics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Senior and Director of A.I(deep learning specialized) in AITC MUST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Director and project manger of 3 stage deep learning system for covid-19, awareness ,prediction and initial diagnosis co-operated with Academy of science and research technology (ASRT) with fully fund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Worked as deeplearning instructor in ITI 2019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Instructor and part time A.I director at ArabCBT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Speaker in AI opening conference in cairo university faculty of C.S and A.I 2019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Speaker in Innovative day 8 IEEE Elminya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Speaker in Iraqy Tomoh IT webinar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799"/>
              </a:spcBef>
            </a:pP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Agenda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Brief introduction about definition of artificial intelligence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What is computer vision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How to link Computer vision with Artificial intelligence 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Use cases of computer vision in our lives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Combining NLP and CV in one architecture ( attention architecture)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How to prepare yourself for the market  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 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32" name="Google Shape;85;p15" descr=""/>
          <p:cNvPicPr/>
          <p:nvPr/>
        </p:nvPicPr>
        <p:blipFill>
          <a:blip r:embed="rId1"/>
          <a:stretch/>
        </p:blipFill>
        <p:spPr>
          <a:xfrm>
            <a:off x="3838680" y="1248840"/>
            <a:ext cx="4710240" cy="264240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432000" y="1440000"/>
            <a:ext cx="25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What is AI ?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Brief intro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35" name="Google Shape;91;p16" descr=""/>
          <p:cNvPicPr/>
          <p:nvPr/>
        </p:nvPicPr>
        <p:blipFill>
          <a:blip r:embed="rId1"/>
          <a:stretch/>
        </p:blipFill>
        <p:spPr>
          <a:xfrm>
            <a:off x="1080000" y="1245600"/>
            <a:ext cx="7468920" cy="264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I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839040" y="602280"/>
            <a:ext cx="4710240" cy="39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marL="177840" indent="-183600">
              <a:lnSpc>
                <a:spcPct val="120000"/>
              </a:lnSpc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(A.I) refers to the simulation of human intelligence in machines that are programmed to think like humans and mimic their actions</a:t>
            </a:r>
            <a:endParaRPr b="0" lang="en-GB" sz="1400" spc="-1" strike="noStrike">
              <a:latin typeface="Arial"/>
            </a:endParaRPr>
          </a:p>
          <a:p>
            <a:pPr marL="177840" indent="-183600">
              <a:lnSpc>
                <a:spcPct val="120000"/>
              </a:lnSpc>
              <a:spcBef>
                <a:spcPts val="799"/>
              </a:spcBef>
              <a:buClr>
                <a:srgbClr val="f81b02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000000"/>
                </a:solidFill>
                <a:latin typeface="Rockwell"/>
                <a:ea typeface="Rockwell"/>
              </a:rPr>
              <a:t>Therefore ideal characteristic of artificial intelligence is its ability to rationalize and take actions that have the best chance of achieving a specific goal.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32000" y="1368000"/>
            <a:ext cx="2807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Artificial intelligence Brief definition 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66360" y="1762560"/>
            <a:ext cx="2622960" cy="18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1360" rIns="171360" tIns="171360" bIns="171360" anchor="ctr"/>
          <a:p>
            <a:pPr algn="ctr">
              <a:lnSpc>
                <a:spcPct val="85000"/>
              </a:lnSpc>
            </a:pPr>
            <a:r>
              <a:rPr b="0" lang="en-GB" sz="3000" spc="-1" strike="noStrike">
                <a:solidFill>
                  <a:srgbClr val="fffeff"/>
                </a:solidFill>
                <a:latin typeface="Calibri"/>
                <a:ea typeface="Calibri"/>
              </a:rPr>
              <a:t>Definition of A.I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40" name="Google Shape;103;p18" descr=""/>
          <p:cNvPicPr/>
          <p:nvPr/>
        </p:nvPicPr>
        <p:blipFill>
          <a:blip r:embed="rId1"/>
          <a:stretch/>
        </p:blipFill>
        <p:spPr>
          <a:xfrm>
            <a:off x="3886200" y="1163880"/>
            <a:ext cx="5001480" cy="281304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504000" y="1008000"/>
            <a:ext cx="266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Inspired biologically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2020-09-27T17:00:33Z</dcterms:modified>
  <cp:revision>2</cp:revision>
  <dc:subject/>
  <dc:title/>
</cp:coreProperties>
</file>